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23" r:id="rId2"/>
    <p:sldId id="439" r:id="rId3"/>
    <p:sldId id="440" r:id="rId4"/>
    <p:sldId id="443" r:id="rId5"/>
    <p:sldId id="445" r:id="rId6"/>
    <p:sldId id="447" r:id="rId7"/>
    <p:sldId id="493" r:id="rId8"/>
    <p:sldId id="524" r:id="rId9"/>
    <p:sldId id="522" r:id="rId10"/>
    <p:sldId id="523" r:id="rId11"/>
    <p:sldId id="525" r:id="rId12"/>
    <p:sldId id="418" r:id="rId13"/>
    <p:sldId id="420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1pPr>
    <a:lvl2pPr marL="0" marR="0" indent="228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2pPr>
    <a:lvl3pPr marL="0" marR="0" indent="457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3pPr>
    <a:lvl4pPr marL="0" marR="0" indent="685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4pPr>
    <a:lvl5pPr marL="0" marR="0" indent="9144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5pPr>
    <a:lvl6pPr marL="0" marR="0" indent="11430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6pPr>
    <a:lvl7pPr marL="0" marR="0" indent="1371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7pPr>
    <a:lvl8pPr marL="0" marR="0" indent="1600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8pPr>
    <a:lvl9pPr marL="0" marR="0" indent="1828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1" i="0" u="none" strike="noStrike" cap="none" spc="0" normalizeH="0" baseline="27272">
        <a:ln>
          <a:noFill/>
        </a:ln>
        <a:solidFill>
          <a:srgbClr val="1C1C1C"/>
        </a:solidFill>
        <a:effectLst/>
        <a:uFillTx/>
        <a:latin typeface="+mn-lt"/>
        <a:ea typeface="+mn-ea"/>
        <a:cs typeface="+mn-cs"/>
        <a:sym typeface="Source Sans Pro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68E"/>
    <a:srgbClr val="393950"/>
    <a:srgbClr val="18A8FF"/>
    <a:srgbClr val="F55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6"/>
    <p:restoredTop sz="94678"/>
  </p:normalViewPr>
  <p:slideViewPr>
    <p:cSldViewPr snapToGrid="0" snapToObjects="1" showGuides="1">
      <p:cViewPr varScale="1">
        <p:scale>
          <a:sx n="61" d="100"/>
          <a:sy n="61" d="100"/>
        </p:scale>
        <p:origin x="676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C3AC4-1C4E-CF44-A083-501438646DF9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5BFF7E8E-E082-A04C-BF06-C33ED88AF853}">
      <dgm:prSet phldrT="[텍스트]"/>
      <dgm:spPr/>
      <dgm:t>
        <a:bodyPr/>
        <a:lstStyle/>
        <a:p>
          <a:pPr latinLnBrk="1"/>
          <a:r>
            <a:rPr lang="ko-KR" altLang="en-US" dirty="0"/>
            <a:t> </a:t>
          </a:r>
          <a:r>
            <a:rPr lang="en-US" altLang="ko-KR" dirty="0"/>
            <a:t>3D</a:t>
          </a:r>
          <a:r>
            <a:rPr lang="ko-KR" altLang="en-US" dirty="0"/>
            <a:t> </a:t>
          </a:r>
          <a:r>
            <a:rPr lang="ko-KR" altLang="en-US" dirty="0" err="1"/>
            <a:t>데이타</a:t>
          </a:r>
          <a:r>
            <a:rPr lang="ko-KR" altLang="en-US" dirty="0"/>
            <a:t>  </a:t>
          </a:r>
          <a:endParaRPr lang="en-US" altLang="ko-KR" dirty="0"/>
        </a:p>
        <a:p>
          <a:pPr latinLnBrk="1"/>
          <a:r>
            <a:rPr lang="ko-KR" altLang="en-US" dirty="0"/>
            <a:t>관리 시스템</a:t>
          </a:r>
          <a:endParaRPr lang="en-US" altLang="ko-KR" dirty="0"/>
        </a:p>
        <a:p>
          <a:pPr latinLnBrk="1"/>
          <a:r>
            <a:rPr lang="ko-KR" altLang="en-US" dirty="0"/>
            <a:t>개발</a:t>
          </a:r>
          <a:endParaRPr lang="en-US" altLang="ko-KR" dirty="0"/>
        </a:p>
      </dgm:t>
    </dgm:pt>
    <dgm:pt modelId="{EDEF2857-4060-034E-98C0-6C63B2113534}" type="parTrans" cxnId="{3CF6C2B9-0E2C-A048-9895-B6B0A804596A}">
      <dgm:prSet/>
      <dgm:spPr/>
      <dgm:t>
        <a:bodyPr/>
        <a:lstStyle/>
        <a:p>
          <a:pPr latinLnBrk="1"/>
          <a:endParaRPr lang="ko-KR" altLang="en-US"/>
        </a:p>
      </dgm:t>
    </dgm:pt>
    <dgm:pt modelId="{98AB4290-291A-7E4C-800F-146972C80E58}" type="sibTrans" cxnId="{3CF6C2B9-0E2C-A048-9895-B6B0A804596A}">
      <dgm:prSet/>
      <dgm:spPr/>
      <dgm:t>
        <a:bodyPr/>
        <a:lstStyle/>
        <a:p>
          <a:pPr latinLnBrk="1"/>
          <a:endParaRPr lang="ko-KR" altLang="en-US"/>
        </a:p>
      </dgm:t>
    </dgm:pt>
    <dgm:pt modelId="{DCAF7786-009E-884F-A64F-7DA8DCAB0B8D}">
      <dgm:prSet phldrT="[텍스트]"/>
      <dgm:spPr/>
      <dgm:t>
        <a:bodyPr/>
        <a:lstStyle/>
        <a:p>
          <a:pPr latinLnBrk="1"/>
          <a:r>
            <a:rPr lang="ko-KR" altLang="en-US" dirty="0"/>
            <a:t>소프트</a:t>
          </a:r>
          <a:endParaRPr lang="en-US" altLang="ko-KR" dirty="0"/>
        </a:p>
        <a:p>
          <a:pPr latinLnBrk="1"/>
          <a:r>
            <a:rPr lang="ko-KR" altLang="en-US" dirty="0"/>
            <a:t>웨어 개발</a:t>
          </a:r>
        </a:p>
      </dgm:t>
    </dgm:pt>
    <dgm:pt modelId="{5C2B5258-F82D-1B43-B027-9779B8F16AF1}" type="parTrans" cxnId="{D5178ED7-71E5-B645-92C0-52B96B499C83}">
      <dgm:prSet/>
      <dgm:spPr/>
      <dgm:t>
        <a:bodyPr/>
        <a:lstStyle/>
        <a:p>
          <a:pPr latinLnBrk="1"/>
          <a:endParaRPr lang="ko-KR" altLang="en-US"/>
        </a:p>
      </dgm:t>
    </dgm:pt>
    <dgm:pt modelId="{252C5CA4-69E6-0D4D-A624-946D3727E0C1}" type="sibTrans" cxnId="{D5178ED7-71E5-B645-92C0-52B96B499C83}">
      <dgm:prSet/>
      <dgm:spPr/>
      <dgm:t>
        <a:bodyPr/>
        <a:lstStyle/>
        <a:p>
          <a:pPr latinLnBrk="1"/>
          <a:endParaRPr lang="ko-KR" altLang="en-US"/>
        </a:p>
      </dgm:t>
    </dgm:pt>
    <dgm:pt modelId="{FBAF9E99-81D1-3B48-AD8D-85721FAFEBCE}">
      <dgm:prSet phldrT="[텍스트]"/>
      <dgm:spPr/>
      <dgm:t>
        <a:bodyPr/>
        <a:lstStyle/>
        <a:p>
          <a:pPr latinLnBrk="1"/>
          <a:r>
            <a:rPr lang="ko-KR" altLang="en-US" dirty="0"/>
            <a:t>하드웨어 개발</a:t>
          </a:r>
          <a:endParaRPr lang="en-US" altLang="ko-KR" dirty="0"/>
        </a:p>
      </dgm:t>
    </dgm:pt>
    <dgm:pt modelId="{9CA51D13-FDAB-A74C-9AC8-C056A07D7DB2}" type="parTrans" cxnId="{DC9DE3EF-4758-F448-BCD8-555D95A1C19B}">
      <dgm:prSet/>
      <dgm:spPr/>
      <dgm:t>
        <a:bodyPr/>
        <a:lstStyle/>
        <a:p>
          <a:pPr latinLnBrk="1"/>
          <a:endParaRPr lang="ko-KR" altLang="en-US"/>
        </a:p>
      </dgm:t>
    </dgm:pt>
    <dgm:pt modelId="{E3C642B3-E092-0149-AFF9-498F787FBA22}" type="sibTrans" cxnId="{DC9DE3EF-4758-F448-BCD8-555D95A1C19B}">
      <dgm:prSet/>
      <dgm:spPr/>
      <dgm:t>
        <a:bodyPr/>
        <a:lstStyle/>
        <a:p>
          <a:pPr latinLnBrk="1"/>
          <a:endParaRPr lang="ko-KR" altLang="en-US"/>
        </a:p>
      </dgm:t>
    </dgm:pt>
    <dgm:pt modelId="{F6671992-2267-AF41-A108-D4E0A45A1262}" type="pres">
      <dgm:prSet presAssocID="{892C3AC4-1C4E-CF44-A083-501438646DF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DE5A3B3-97A6-DA4F-986C-430895AFB388}" type="pres">
      <dgm:prSet presAssocID="{5BFF7E8E-E082-A04C-BF06-C33ED88AF853}" presName="gear1" presStyleLbl="node1" presStyleIdx="0" presStyleCnt="3">
        <dgm:presLayoutVars>
          <dgm:chMax val="1"/>
          <dgm:bulletEnabled val="1"/>
        </dgm:presLayoutVars>
      </dgm:prSet>
      <dgm:spPr/>
    </dgm:pt>
    <dgm:pt modelId="{58E810DA-318C-5144-8E31-EBAA18A4C9C7}" type="pres">
      <dgm:prSet presAssocID="{5BFF7E8E-E082-A04C-BF06-C33ED88AF853}" presName="gear1srcNode" presStyleLbl="node1" presStyleIdx="0" presStyleCnt="3"/>
      <dgm:spPr/>
    </dgm:pt>
    <dgm:pt modelId="{5960E0DA-DB43-7942-938C-B18D01C8C505}" type="pres">
      <dgm:prSet presAssocID="{5BFF7E8E-E082-A04C-BF06-C33ED88AF853}" presName="gear1dstNode" presStyleLbl="node1" presStyleIdx="0" presStyleCnt="3"/>
      <dgm:spPr/>
    </dgm:pt>
    <dgm:pt modelId="{78969CEA-5CED-6742-97DF-59F51F2A5B6C}" type="pres">
      <dgm:prSet presAssocID="{DCAF7786-009E-884F-A64F-7DA8DCAB0B8D}" presName="gear2" presStyleLbl="node1" presStyleIdx="1" presStyleCnt="3">
        <dgm:presLayoutVars>
          <dgm:chMax val="1"/>
          <dgm:bulletEnabled val="1"/>
        </dgm:presLayoutVars>
      </dgm:prSet>
      <dgm:spPr/>
    </dgm:pt>
    <dgm:pt modelId="{27C624D7-7D44-3A4F-B2CF-1AF503C443AE}" type="pres">
      <dgm:prSet presAssocID="{DCAF7786-009E-884F-A64F-7DA8DCAB0B8D}" presName="gear2srcNode" presStyleLbl="node1" presStyleIdx="1" presStyleCnt="3"/>
      <dgm:spPr/>
    </dgm:pt>
    <dgm:pt modelId="{0DD78F22-2719-534B-8E5B-0CA122CFE65D}" type="pres">
      <dgm:prSet presAssocID="{DCAF7786-009E-884F-A64F-7DA8DCAB0B8D}" presName="gear2dstNode" presStyleLbl="node1" presStyleIdx="1" presStyleCnt="3"/>
      <dgm:spPr/>
    </dgm:pt>
    <dgm:pt modelId="{A72DFA6D-92CF-884E-9A4B-BB8B06AB8200}" type="pres">
      <dgm:prSet presAssocID="{FBAF9E99-81D1-3B48-AD8D-85721FAFEBCE}" presName="gear3" presStyleLbl="node1" presStyleIdx="2" presStyleCnt="3"/>
      <dgm:spPr/>
    </dgm:pt>
    <dgm:pt modelId="{7FD4A5F5-563C-3B4E-9F10-A8D407279B43}" type="pres">
      <dgm:prSet presAssocID="{FBAF9E99-81D1-3B48-AD8D-85721FAFEBC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61DFA98-814C-5149-9705-AC14F8A4B44B}" type="pres">
      <dgm:prSet presAssocID="{FBAF9E99-81D1-3B48-AD8D-85721FAFEBCE}" presName="gear3srcNode" presStyleLbl="node1" presStyleIdx="2" presStyleCnt="3"/>
      <dgm:spPr/>
    </dgm:pt>
    <dgm:pt modelId="{6B572B25-4045-C44E-9129-94F70C5D69B3}" type="pres">
      <dgm:prSet presAssocID="{FBAF9E99-81D1-3B48-AD8D-85721FAFEBCE}" presName="gear3dstNode" presStyleLbl="node1" presStyleIdx="2" presStyleCnt="3"/>
      <dgm:spPr/>
    </dgm:pt>
    <dgm:pt modelId="{51ABBAEB-405E-3947-84B1-FEC3A3718752}" type="pres">
      <dgm:prSet presAssocID="{98AB4290-291A-7E4C-800F-146972C80E58}" presName="connector1" presStyleLbl="sibTrans2D1" presStyleIdx="0" presStyleCnt="3"/>
      <dgm:spPr/>
    </dgm:pt>
    <dgm:pt modelId="{6E31E2AC-B6EB-E146-B8A6-2E0C54B5E3B0}" type="pres">
      <dgm:prSet presAssocID="{252C5CA4-69E6-0D4D-A624-946D3727E0C1}" presName="connector2" presStyleLbl="sibTrans2D1" presStyleIdx="1" presStyleCnt="3"/>
      <dgm:spPr/>
    </dgm:pt>
    <dgm:pt modelId="{FE7AAE70-53BF-8445-966B-90FD7A67B980}" type="pres">
      <dgm:prSet presAssocID="{E3C642B3-E092-0149-AFF9-498F787FBA22}" presName="connector3" presStyleLbl="sibTrans2D1" presStyleIdx="2" presStyleCnt="3"/>
      <dgm:spPr/>
    </dgm:pt>
  </dgm:ptLst>
  <dgm:cxnLst>
    <dgm:cxn modelId="{BE07A12C-12EF-FD4E-BA1B-0C5D62BAE8B7}" type="presOf" srcId="{FBAF9E99-81D1-3B48-AD8D-85721FAFEBCE}" destId="{F61DFA98-814C-5149-9705-AC14F8A4B44B}" srcOrd="2" destOrd="0" presId="urn:microsoft.com/office/officeart/2005/8/layout/gear1"/>
    <dgm:cxn modelId="{1A1B056B-413E-2E44-A559-DDD26CD25115}" type="presOf" srcId="{E3C642B3-E092-0149-AFF9-498F787FBA22}" destId="{FE7AAE70-53BF-8445-966B-90FD7A67B980}" srcOrd="0" destOrd="0" presId="urn:microsoft.com/office/officeart/2005/8/layout/gear1"/>
    <dgm:cxn modelId="{076B1F6D-3B43-7B44-A1F9-AC352C7F2FCD}" type="presOf" srcId="{FBAF9E99-81D1-3B48-AD8D-85721FAFEBCE}" destId="{A72DFA6D-92CF-884E-9A4B-BB8B06AB8200}" srcOrd="0" destOrd="0" presId="urn:microsoft.com/office/officeart/2005/8/layout/gear1"/>
    <dgm:cxn modelId="{12B7254F-ACF8-BA48-8870-CC782FFF595E}" type="presOf" srcId="{98AB4290-291A-7E4C-800F-146972C80E58}" destId="{51ABBAEB-405E-3947-84B1-FEC3A3718752}" srcOrd="0" destOrd="0" presId="urn:microsoft.com/office/officeart/2005/8/layout/gear1"/>
    <dgm:cxn modelId="{7EB06150-5336-C148-B306-E30988B48207}" type="presOf" srcId="{5BFF7E8E-E082-A04C-BF06-C33ED88AF853}" destId="{DDE5A3B3-97A6-DA4F-986C-430895AFB388}" srcOrd="0" destOrd="0" presId="urn:microsoft.com/office/officeart/2005/8/layout/gear1"/>
    <dgm:cxn modelId="{F6E87D78-B7A0-B546-8841-C2C31BD7D25B}" type="presOf" srcId="{FBAF9E99-81D1-3B48-AD8D-85721FAFEBCE}" destId="{7FD4A5F5-563C-3B4E-9F10-A8D407279B43}" srcOrd="1" destOrd="0" presId="urn:microsoft.com/office/officeart/2005/8/layout/gear1"/>
    <dgm:cxn modelId="{D709CC88-C314-DD4C-AC2E-D70589D0D7F3}" type="presOf" srcId="{892C3AC4-1C4E-CF44-A083-501438646DF9}" destId="{F6671992-2267-AF41-A108-D4E0A45A1262}" srcOrd="0" destOrd="0" presId="urn:microsoft.com/office/officeart/2005/8/layout/gear1"/>
    <dgm:cxn modelId="{98608B8B-DE67-414C-B851-DDA3FCD39266}" type="presOf" srcId="{5BFF7E8E-E082-A04C-BF06-C33ED88AF853}" destId="{58E810DA-318C-5144-8E31-EBAA18A4C9C7}" srcOrd="1" destOrd="0" presId="urn:microsoft.com/office/officeart/2005/8/layout/gear1"/>
    <dgm:cxn modelId="{401FF08B-BBAA-6841-A44F-BD7E635143FE}" type="presOf" srcId="{FBAF9E99-81D1-3B48-AD8D-85721FAFEBCE}" destId="{6B572B25-4045-C44E-9129-94F70C5D69B3}" srcOrd="3" destOrd="0" presId="urn:microsoft.com/office/officeart/2005/8/layout/gear1"/>
    <dgm:cxn modelId="{1D72D59C-585A-6541-99BB-01398C349C0D}" type="presOf" srcId="{5BFF7E8E-E082-A04C-BF06-C33ED88AF853}" destId="{5960E0DA-DB43-7942-938C-B18D01C8C505}" srcOrd="2" destOrd="0" presId="urn:microsoft.com/office/officeart/2005/8/layout/gear1"/>
    <dgm:cxn modelId="{3CF6C2B9-0E2C-A048-9895-B6B0A804596A}" srcId="{892C3AC4-1C4E-CF44-A083-501438646DF9}" destId="{5BFF7E8E-E082-A04C-BF06-C33ED88AF853}" srcOrd="0" destOrd="0" parTransId="{EDEF2857-4060-034E-98C0-6C63B2113534}" sibTransId="{98AB4290-291A-7E4C-800F-146972C80E58}"/>
    <dgm:cxn modelId="{F308DCC7-C377-8341-8428-F78E2E4856C0}" type="presOf" srcId="{252C5CA4-69E6-0D4D-A624-946D3727E0C1}" destId="{6E31E2AC-B6EB-E146-B8A6-2E0C54B5E3B0}" srcOrd="0" destOrd="0" presId="urn:microsoft.com/office/officeart/2005/8/layout/gear1"/>
    <dgm:cxn modelId="{2DF6DDD5-BC6C-264D-B131-0B52EA804DF0}" type="presOf" srcId="{DCAF7786-009E-884F-A64F-7DA8DCAB0B8D}" destId="{0DD78F22-2719-534B-8E5B-0CA122CFE65D}" srcOrd="2" destOrd="0" presId="urn:microsoft.com/office/officeart/2005/8/layout/gear1"/>
    <dgm:cxn modelId="{D5178ED7-71E5-B645-92C0-52B96B499C83}" srcId="{892C3AC4-1C4E-CF44-A083-501438646DF9}" destId="{DCAF7786-009E-884F-A64F-7DA8DCAB0B8D}" srcOrd="1" destOrd="0" parTransId="{5C2B5258-F82D-1B43-B027-9779B8F16AF1}" sibTransId="{252C5CA4-69E6-0D4D-A624-946D3727E0C1}"/>
    <dgm:cxn modelId="{DC9DE3EF-4758-F448-BCD8-555D95A1C19B}" srcId="{892C3AC4-1C4E-CF44-A083-501438646DF9}" destId="{FBAF9E99-81D1-3B48-AD8D-85721FAFEBCE}" srcOrd="2" destOrd="0" parTransId="{9CA51D13-FDAB-A74C-9AC8-C056A07D7DB2}" sibTransId="{E3C642B3-E092-0149-AFF9-498F787FBA22}"/>
    <dgm:cxn modelId="{994632F9-14F4-D54A-8AE2-F57FD7F9C545}" type="presOf" srcId="{DCAF7786-009E-884F-A64F-7DA8DCAB0B8D}" destId="{27C624D7-7D44-3A4F-B2CF-1AF503C443AE}" srcOrd="1" destOrd="0" presId="urn:microsoft.com/office/officeart/2005/8/layout/gear1"/>
    <dgm:cxn modelId="{1BF52FFB-FA5F-254F-B37A-B638CA494946}" type="presOf" srcId="{DCAF7786-009E-884F-A64F-7DA8DCAB0B8D}" destId="{78969CEA-5CED-6742-97DF-59F51F2A5B6C}" srcOrd="0" destOrd="0" presId="urn:microsoft.com/office/officeart/2005/8/layout/gear1"/>
    <dgm:cxn modelId="{DCEBE518-A938-0349-9267-9DA40606BAC8}" type="presParOf" srcId="{F6671992-2267-AF41-A108-D4E0A45A1262}" destId="{DDE5A3B3-97A6-DA4F-986C-430895AFB388}" srcOrd="0" destOrd="0" presId="urn:microsoft.com/office/officeart/2005/8/layout/gear1"/>
    <dgm:cxn modelId="{1F133977-FD2F-2644-969B-3C0B34EAD3A8}" type="presParOf" srcId="{F6671992-2267-AF41-A108-D4E0A45A1262}" destId="{58E810DA-318C-5144-8E31-EBAA18A4C9C7}" srcOrd="1" destOrd="0" presId="urn:microsoft.com/office/officeart/2005/8/layout/gear1"/>
    <dgm:cxn modelId="{252654F9-2B68-7447-B96C-332EBAAC8153}" type="presParOf" srcId="{F6671992-2267-AF41-A108-D4E0A45A1262}" destId="{5960E0DA-DB43-7942-938C-B18D01C8C505}" srcOrd="2" destOrd="0" presId="urn:microsoft.com/office/officeart/2005/8/layout/gear1"/>
    <dgm:cxn modelId="{BA638299-A8EC-2740-B5CF-929187D68583}" type="presParOf" srcId="{F6671992-2267-AF41-A108-D4E0A45A1262}" destId="{78969CEA-5CED-6742-97DF-59F51F2A5B6C}" srcOrd="3" destOrd="0" presId="urn:microsoft.com/office/officeart/2005/8/layout/gear1"/>
    <dgm:cxn modelId="{28A33BCE-6F8B-854D-8BFF-D27B45DFA328}" type="presParOf" srcId="{F6671992-2267-AF41-A108-D4E0A45A1262}" destId="{27C624D7-7D44-3A4F-B2CF-1AF503C443AE}" srcOrd="4" destOrd="0" presId="urn:microsoft.com/office/officeart/2005/8/layout/gear1"/>
    <dgm:cxn modelId="{8824B84E-770E-FC4F-9668-7428FA4011C8}" type="presParOf" srcId="{F6671992-2267-AF41-A108-D4E0A45A1262}" destId="{0DD78F22-2719-534B-8E5B-0CA122CFE65D}" srcOrd="5" destOrd="0" presId="urn:microsoft.com/office/officeart/2005/8/layout/gear1"/>
    <dgm:cxn modelId="{37B6329D-57FD-2542-946A-7DAD669A7B74}" type="presParOf" srcId="{F6671992-2267-AF41-A108-D4E0A45A1262}" destId="{A72DFA6D-92CF-884E-9A4B-BB8B06AB8200}" srcOrd="6" destOrd="0" presId="urn:microsoft.com/office/officeart/2005/8/layout/gear1"/>
    <dgm:cxn modelId="{31C52C97-EC5E-D148-93F4-9827C33E6417}" type="presParOf" srcId="{F6671992-2267-AF41-A108-D4E0A45A1262}" destId="{7FD4A5F5-563C-3B4E-9F10-A8D407279B43}" srcOrd="7" destOrd="0" presId="urn:microsoft.com/office/officeart/2005/8/layout/gear1"/>
    <dgm:cxn modelId="{07913E17-B59F-4244-B401-77E690322754}" type="presParOf" srcId="{F6671992-2267-AF41-A108-D4E0A45A1262}" destId="{F61DFA98-814C-5149-9705-AC14F8A4B44B}" srcOrd="8" destOrd="0" presId="urn:microsoft.com/office/officeart/2005/8/layout/gear1"/>
    <dgm:cxn modelId="{7B7D9039-A85B-C341-A764-9AE0E7B18574}" type="presParOf" srcId="{F6671992-2267-AF41-A108-D4E0A45A1262}" destId="{6B572B25-4045-C44E-9129-94F70C5D69B3}" srcOrd="9" destOrd="0" presId="urn:microsoft.com/office/officeart/2005/8/layout/gear1"/>
    <dgm:cxn modelId="{1594105C-9510-6B4B-91B1-0DD8A9A7C227}" type="presParOf" srcId="{F6671992-2267-AF41-A108-D4E0A45A1262}" destId="{51ABBAEB-405E-3947-84B1-FEC3A3718752}" srcOrd="10" destOrd="0" presId="urn:microsoft.com/office/officeart/2005/8/layout/gear1"/>
    <dgm:cxn modelId="{C765E3AE-FB6D-4C40-A936-3BAECD65A6BF}" type="presParOf" srcId="{F6671992-2267-AF41-A108-D4E0A45A1262}" destId="{6E31E2AC-B6EB-E146-B8A6-2E0C54B5E3B0}" srcOrd="11" destOrd="0" presId="urn:microsoft.com/office/officeart/2005/8/layout/gear1"/>
    <dgm:cxn modelId="{20A2F30B-27D7-4141-9338-82ED757770F2}" type="presParOf" srcId="{F6671992-2267-AF41-A108-D4E0A45A1262}" destId="{FE7AAE70-53BF-8445-966B-90FD7A67B98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5A3B3-97A6-DA4F-986C-430895AFB388}">
      <dsp:nvSpPr>
        <dsp:cNvPr id="0" name=""/>
        <dsp:cNvSpPr/>
      </dsp:nvSpPr>
      <dsp:spPr>
        <a:xfrm>
          <a:off x="7586133" y="4876799"/>
          <a:ext cx="5960533" cy="596053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dirty="0"/>
            <a:t> </a:t>
          </a:r>
          <a:r>
            <a:rPr lang="en-US" altLang="ko-KR" sz="3800" kern="1200" dirty="0"/>
            <a:t>3D</a:t>
          </a:r>
          <a:r>
            <a:rPr lang="ko-KR" altLang="en-US" sz="3800" kern="1200" dirty="0"/>
            <a:t> </a:t>
          </a:r>
          <a:r>
            <a:rPr lang="ko-KR" altLang="en-US" sz="3800" kern="1200" dirty="0" err="1"/>
            <a:t>데이타</a:t>
          </a:r>
          <a:r>
            <a:rPr lang="ko-KR" altLang="en-US" sz="3800" kern="1200" dirty="0"/>
            <a:t>  </a:t>
          </a:r>
          <a:endParaRPr lang="en-US" altLang="ko-KR" sz="3800" kern="1200" dirty="0"/>
        </a:p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dirty="0"/>
            <a:t>관리 시스템</a:t>
          </a:r>
          <a:endParaRPr lang="en-US" altLang="ko-KR" sz="3800" kern="1200" dirty="0"/>
        </a:p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dirty="0"/>
            <a:t>개발</a:t>
          </a:r>
          <a:endParaRPr lang="en-US" altLang="ko-KR" sz="3800" kern="1200" dirty="0"/>
        </a:p>
      </dsp:txBody>
      <dsp:txXfrm>
        <a:off x="8784465" y="6273025"/>
        <a:ext cx="3563869" cy="3063837"/>
      </dsp:txXfrm>
    </dsp:sp>
    <dsp:sp modelId="{78969CEA-5CED-6742-97DF-59F51F2A5B6C}">
      <dsp:nvSpPr>
        <dsp:cNvPr id="0" name=""/>
        <dsp:cNvSpPr/>
      </dsp:nvSpPr>
      <dsp:spPr>
        <a:xfrm>
          <a:off x="4118186" y="3467946"/>
          <a:ext cx="4334933" cy="433493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dirty="0"/>
            <a:t>소프트</a:t>
          </a:r>
          <a:endParaRPr lang="en-US" altLang="ko-KR" sz="3800" kern="1200" dirty="0"/>
        </a:p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dirty="0"/>
            <a:t>웨어 개발</a:t>
          </a:r>
        </a:p>
      </dsp:txBody>
      <dsp:txXfrm>
        <a:off x="5209518" y="4565874"/>
        <a:ext cx="2152269" cy="2139077"/>
      </dsp:txXfrm>
    </dsp:sp>
    <dsp:sp modelId="{A72DFA6D-92CF-884E-9A4B-BB8B06AB8200}">
      <dsp:nvSpPr>
        <dsp:cNvPr id="0" name=""/>
        <dsp:cNvSpPr/>
      </dsp:nvSpPr>
      <dsp:spPr>
        <a:xfrm rot="20700000">
          <a:off x="6546191" y="477285"/>
          <a:ext cx="4247349" cy="424734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dirty="0"/>
            <a:t>하드웨어 개발</a:t>
          </a:r>
          <a:endParaRPr lang="en-US" altLang="ko-KR" sz="3800" kern="1200" dirty="0"/>
        </a:p>
      </dsp:txBody>
      <dsp:txXfrm rot="-20700000">
        <a:off x="7477760" y="1408853"/>
        <a:ext cx="2384213" cy="2384213"/>
      </dsp:txXfrm>
    </dsp:sp>
    <dsp:sp modelId="{51ABBAEB-405E-3947-84B1-FEC3A3718752}">
      <dsp:nvSpPr>
        <dsp:cNvPr id="0" name=""/>
        <dsp:cNvSpPr/>
      </dsp:nvSpPr>
      <dsp:spPr>
        <a:xfrm>
          <a:off x="7204749" y="3932942"/>
          <a:ext cx="7629482" cy="7629482"/>
        </a:xfrm>
        <a:prstGeom prst="circularArrow">
          <a:avLst>
            <a:gd name="adj1" fmla="val 4687"/>
            <a:gd name="adj2" fmla="val 299029"/>
            <a:gd name="adj3" fmla="val 2582168"/>
            <a:gd name="adj4" fmla="val 15725784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1E2AC-B6EB-E146-B8A6-2E0C54B5E3B0}">
      <dsp:nvSpPr>
        <dsp:cNvPr id="0" name=""/>
        <dsp:cNvSpPr/>
      </dsp:nvSpPr>
      <dsp:spPr>
        <a:xfrm>
          <a:off x="3350478" y="2480281"/>
          <a:ext cx="5543295" cy="554329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AAE70-53BF-8445-966B-90FD7A67B980}">
      <dsp:nvSpPr>
        <dsp:cNvPr id="0" name=""/>
        <dsp:cNvSpPr/>
      </dsp:nvSpPr>
      <dsp:spPr>
        <a:xfrm>
          <a:off x="5563735" y="-481553"/>
          <a:ext cx="5976789" cy="597678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Bg Master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g Master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elieve in your Market Success."/>
          <p:cNvSpPr txBox="1"/>
          <p:nvPr/>
        </p:nvSpPr>
        <p:spPr>
          <a:xfrm>
            <a:off x="1522817" y="12434908"/>
            <a:ext cx="3789218" cy="4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lnSpc>
                <a:spcPct val="120000"/>
              </a:lnSpc>
              <a:defRPr sz="1600" b="0" baseline="0">
                <a:solidFill>
                  <a:srgbClr val="9D9D9D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>
                <a:solidFill>
                  <a:schemeClr val="tx2"/>
                </a:solidFill>
              </a:rPr>
              <a:t>Believe in your Market Success.</a:t>
            </a:r>
          </a:p>
        </p:txBody>
      </p:sp>
      <p:sp>
        <p:nvSpPr>
          <p:cNvPr id="30" name="Linie"/>
          <p:cNvSpPr/>
          <p:nvPr/>
        </p:nvSpPr>
        <p:spPr>
          <a:xfrm>
            <a:off x="22584965" y="12680156"/>
            <a:ext cx="226920" cy="1"/>
          </a:xfrm>
          <a:prstGeom prst="line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 b="0" baseline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86CB4B4D-7CA3-9044-876B-883B54F8677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1257595" y="12706767"/>
            <a:ext cx="1645395" cy="43922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spAutoFit/>
          </a:bodyPr>
          <a:lstStyle>
            <a:lvl1pPr algn="r">
              <a:lnSpc>
                <a:spcPts val="2300"/>
              </a:lnSpc>
              <a:defRPr sz="1600" b="0" baseline="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8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ransition spd="med"/>
  <p:hf sldNum="0" hdr="0" ftr="0" dt="0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9D9D9D"/>
          </a:solidFill>
          <a:uFillTx/>
          <a:latin typeface="+mn-lt"/>
          <a:ea typeface="+mn-ea"/>
          <a:cs typeface="+mn-cs"/>
          <a:sym typeface="Source Sans Pro"/>
        </a:defRPr>
      </a:lvl9pPr>
    </p:titleStyle>
    <p:bodyStyle>
      <a:lvl1pPr marL="305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1pPr>
      <a:lvl2pPr marL="750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2pPr>
      <a:lvl3pPr marL="1194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3pPr>
      <a:lvl4pPr marL="1639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4pPr>
      <a:lvl5pPr marL="2083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5pPr>
      <a:lvl6pPr marL="2528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6pPr>
      <a:lvl7pPr marL="2972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7pPr>
      <a:lvl8pPr marL="34170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8pPr>
      <a:lvl9pPr marL="3861593" marR="0" indent="-305593" algn="l" defTabSz="821531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1C1C1C"/>
          </a:solidFill>
          <a:uFillTx/>
          <a:latin typeface="+mn-lt"/>
          <a:ea typeface="+mn-ea"/>
          <a:cs typeface="+mn-cs"/>
          <a:sym typeface="Source Sans Pro"/>
        </a:defRPr>
      </a:lvl9pPr>
    </p:bodyStyle>
    <p:otherStyle>
      <a:lvl1pPr marL="0" marR="0" indent="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r" defTabSz="821531" latinLnBrk="0">
        <a:lnSpc>
          <a:spcPts val="23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48DC3D4-993C-005A-7446-725FA4BC887C}"/>
              </a:ext>
            </a:extLst>
          </p:cNvPr>
          <p:cNvSpPr/>
          <p:nvPr/>
        </p:nvSpPr>
        <p:spPr>
          <a:xfrm>
            <a:off x="-22302" y="-22298"/>
            <a:ext cx="24384000" cy="13716000"/>
          </a:xfrm>
          <a:prstGeom prst="rect">
            <a:avLst/>
          </a:prstGeom>
          <a:solidFill>
            <a:schemeClr val="tx1">
              <a:lumMod val="50000"/>
              <a:alpha val="7359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6" name="It is a pleasure to work with you."/>
          <p:cNvSpPr txBox="1"/>
          <p:nvPr/>
        </p:nvSpPr>
        <p:spPr>
          <a:xfrm>
            <a:off x="5384741" y="5686349"/>
            <a:ext cx="13614518" cy="229870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ctr">
              <a:defRPr sz="14000" b="0" baseline="0">
                <a:solidFill>
                  <a:srgbClr val="9D9D9D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altLang="ko-KR" sz="1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3.</a:t>
            </a:r>
            <a:r>
              <a:rPr lang="ko-KR" altLang="en-US" sz="1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4000" dirty="0" err="1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위딧의</a:t>
            </a:r>
            <a:r>
              <a:rPr lang="ko-KR" altLang="en-US" sz="1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경쟁력</a:t>
            </a:r>
            <a:endParaRPr sz="14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95407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7808276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LGU+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메타버스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에셋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제작 참여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81464D-570B-932D-441E-9F57E3340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32" y="2476543"/>
            <a:ext cx="22645724" cy="98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697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8" y="767894"/>
            <a:ext cx="22295339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메타부산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주관사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기업으로 참여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하반기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억원 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EAE9A9-DF1C-F451-BF9A-91018ABA7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65" y="2323584"/>
            <a:ext cx="10468706" cy="113924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D5C79-3BFC-6887-A0B9-C593EEC68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6522" y="4514711"/>
            <a:ext cx="11574710" cy="718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00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862491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산업 포트폴리오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대산하우처리장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0A3C6A-3010-4ECC-E9BC-7E08D6CE2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66" y="2168810"/>
            <a:ext cx="18624911" cy="1129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5198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8" y="767894"/>
            <a:ext cx="21662293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산업 포트폴리오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고리원전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호기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월성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호기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B875B8-EDC9-90CB-848D-90038175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135" y="2508102"/>
            <a:ext cx="17974808" cy="108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729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7808276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초기 설립 목표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651BF2A-2C6C-B185-9ED4-49947B10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46" y="2090864"/>
            <a:ext cx="20903243" cy="116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8921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8" y="767894"/>
            <a:ext cx="2374900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국내 유일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하드웨어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소프트웨어 개발 가능 업체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5B66DE59-907D-121D-E620-30EDA0A0DE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31528"/>
              </p:ext>
            </p:extLst>
          </p:nvPr>
        </p:nvGraphicFramePr>
        <p:xfrm>
          <a:off x="3508188" y="2568886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08599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5000" y="767894"/>
            <a:ext cx="22904938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카메라 기반 전신 스캐너 최초 개발 상용화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3D5E81B-02A3-7D2C-9BD9-D43EA774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16369"/>
            <a:ext cx="22904938" cy="1103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157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2270397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자동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객체 스캐너 개발성공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EEBD871-3159-7519-48F2-F3FDB551F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2639383"/>
            <a:ext cx="22904938" cy="10474433"/>
          </a:xfrm>
          <a:prstGeom prst="rect">
            <a:avLst/>
          </a:prstGeom>
        </p:spPr>
      </p:pic>
      <p:pic>
        <p:nvPicPr>
          <p:cNvPr id="4" name="20220721_로봇암 3D스캐닝_2" descr="20220721_로봇암 3D스캐닝_2">
            <a:hlinkClick r:id="" action="ppaction://media"/>
            <a:extLst>
              <a:ext uri="{FF2B5EF4-FFF2-40B4-BE49-F238E27FC236}">
                <a16:creationId xmlns:a16="http://schemas.microsoft.com/office/drawing/2014/main" id="{3CEEC838-BEEF-94AE-DE5A-0017ED6D25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93939" y="3860360"/>
            <a:ext cx="15816208" cy="88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19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2311400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억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스캐너 개발 용역 수주 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7D673A7-EC2E-4A9A-C243-DA19C212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640" y="2110289"/>
            <a:ext cx="13406717" cy="10018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A1579-62DF-81BF-D219-5B4605681818}"/>
              </a:ext>
            </a:extLst>
          </p:cNvPr>
          <p:cNvSpPr txBox="1"/>
          <p:nvPr/>
        </p:nvSpPr>
        <p:spPr>
          <a:xfrm>
            <a:off x="634999" y="12452656"/>
            <a:ext cx="21023730" cy="11701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5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경쟁입찰을 통해 수주 </a:t>
            </a:r>
            <a:r>
              <a:rPr lang="en-US" altLang="ko-KR" sz="5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5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부산정보산업진흥원</a:t>
            </a:r>
            <a:r>
              <a:rPr lang="ko-KR" altLang="en-US" sz="5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구축</a:t>
            </a:r>
            <a:r>
              <a:rPr lang="en-US" altLang="ko-KR" sz="5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5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개발기간 </a:t>
            </a:r>
            <a:r>
              <a:rPr lang="en-US" altLang="ko-KR" sz="5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</a:t>
            </a:r>
            <a:r>
              <a:rPr lang="ko-KR" altLang="en-US" sz="5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년부터 </a:t>
            </a:r>
            <a:r>
              <a:rPr lang="en-US" altLang="ko-KR" sz="5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</a:t>
            </a:r>
            <a:r>
              <a:rPr lang="ko-KR" altLang="en-US" sz="5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년까지 </a:t>
            </a:r>
            <a:endParaRPr lang="en-US" altLang="ko-KR" sz="5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971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8" y="767894"/>
            <a:ext cx="2070100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웹기반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5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데이타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관리 시스템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에셋뱅크 소개" descr="에셋뱅크 소개">
            <a:hlinkClick r:id="" action="ppaction://media"/>
            <a:extLst>
              <a:ext uri="{FF2B5EF4-FFF2-40B4-BE49-F238E27FC236}">
                <a16:creationId xmlns:a16="http://schemas.microsoft.com/office/drawing/2014/main" id="{FB63591C-271B-251D-E311-AE6B2044E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9202" y="4371286"/>
            <a:ext cx="15992180" cy="799609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B572D2B-7277-5225-A528-02B80D7697CA}"/>
              </a:ext>
            </a:extLst>
          </p:cNvPr>
          <p:cNvGrpSpPr/>
          <p:nvPr/>
        </p:nvGrpSpPr>
        <p:grpSpPr>
          <a:xfrm>
            <a:off x="933303" y="7223209"/>
            <a:ext cx="6515711" cy="225806"/>
            <a:chOff x="718457" y="10032573"/>
            <a:chExt cx="8359930" cy="312912"/>
          </a:xfrm>
        </p:grpSpPr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DA6C139E-AC08-62EC-5204-1A8D474D440B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65FE57-E068-4470-7965-39F3EE6FE55E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1E79BF-7C1D-2C79-6653-6692F7F78161}"/>
              </a:ext>
            </a:extLst>
          </p:cNvPr>
          <p:cNvSpPr txBox="1"/>
          <p:nvPr/>
        </p:nvSpPr>
        <p:spPr>
          <a:xfrm>
            <a:off x="835351" y="6648899"/>
            <a:ext cx="6640572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현재 </a:t>
            </a:r>
            <a:r>
              <a:rPr lang="en-US" altLang="ko-KR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7000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각종 고품질 </a:t>
            </a:r>
            <a:r>
              <a:rPr lang="ko-KR" altLang="en-US" sz="5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에셋</a:t>
            </a: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확보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0A7F11-1325-F6AC-E27D-7FDBC1A09E65}"/>
              </a:ext>
            </a:extLst>
          </p:cNvPr>
          <p:cNvGrpSpPr/>
          <p:nvPr/>
        </p:nvGrpSpPr>
        <p:grpSpPr>
          <a:xfrm>
            <a:off x="933303" y="8981385"/>
            <a:ext cx="6515711" cy="225806"/>
            <a:chOff x="718457" y="10032573"/>
            <a:chExt cx="8359930" cy="312912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0CBBFA54-9783-01AF-BAA8-0197F50916DC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33D3EF4-41DA-75B1-FA0B-6D08BDBE79D2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649125-B36E-6759-07C0-80D9C34F2339}"/>
              </a:ext>
            </a:extLst>
          </p:cNvPr>
          <p:cNvSpPr txBox="1"/>
          <p:nvPr/>
        </p:nvSpPr>
        <p:spPr>
          <a:xfrm>
            <a:off x="836010" y="8437058"/>
            <a:ext cx="6084743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정보 접근이 빠른 브라우저 형식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C018F1-31BE-183F-E51B-CCCFC0318159}"/>
              </a:ext>
            </a:extLst>
          </p:cNvPr>
          <p:cNvGrpSpPr/>
          <p:nvPr/>
        </p:nvGrpSpPr>
        <p:grpSpPr>
          <a:xfrm>
            <a:off x="933303" y="11170985"/>
            <a:ext cx="6515711" cy="225806"/>
            <a:chOff x="718457" y="10032573"/>
            <a:chExt cx="8359930" cy="312912"/>
          </a:xfrm>
        </p:grpSpPr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FA1ABBD4-5219-7364-682F-3F090C7ED48F}"/>
                </a:ext>
              </a:extLst>
            </p:cNvPr>
            <p:cNvCxnSpPr/>
            <p:nvPr/>
          </p:nvCxnSpPr>
          <p:spPr>
            <a:xfrm>
              <a:off x="718457" y="10189029"/>
              <a:ext cx="8203474" cy="0"/>
            </a:xfrm>
            <a:prstGeom prst="line">
              <a:avLst/>
            </a:prstGeom>
            <a:noFill/>
            <a:ln w="50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6CA766A-0DD8-8D7D-6B8E-39E2C8BCC16A}"/>
                </a:ext>
              </a:extLst>
            </p:cNvPr>
            <p:cNvSpPr/>
            <p:nvPr/>
          </p:nvSpPr>
          <p:spPr>
            <a:xfrm>
              <a:off x="8765475" y="10032573"/>
              <a:ext cx="312912" cy="31291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0CCA80-30B9-8C1B-6E62-749944E42A6F}"/>
              </a:ext>
            </a:extLst>
          </p:cNvPr>
          <p:cNvSpPr txBox="1"/>
          <p:nvPr/>
        </p:nvSpPr>
        <p:spPr>
          <a:xfrm>
            <a:off x="836009" y="10626658"/>
            <a:ext cx="6084743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웹기반으로 별도 </a:t>
            </a: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3D </a:t>
            </a: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프로그램 </a:t>
            </a: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X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rgbClr val="1C1C1C"/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C2DFF-EC02-373E-6376-9D05971100BC}"/>
              </a:ext>
            </a:extLst>
          </p:cNvPr>
          <p:cNvSpPr txBox="1"/>
          <p:nvPr/>
        </p:nvSpPr>
        <p:spPr>
          <a:xfrm>
            <a:off x="12257033" y="12936335"/>
            <a:ext cx="7376517" cy="65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spc="0" normalizeH="0" baseline="27272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프로젝트명 </a:t>
            </a:r>
            <a:r>
              <a:rPr kumimoji="0" lang="en-US" altLang="ko-KR" sz="5000" b="1" i="0" u="none" strike="noStrike" cap="none" spc="0" normalizeH="0" baseline="27272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Source Sans Pro"/>
              </a:rPr>
              <a:t>WAB = Wedit Asset Bank</a:t>
            </a:r>
            <a:endParaRPr kumimoji="0" lang="ko-Kore-KR" altLang="en-US" sz="5000" b="1" i="0" u="none" strike="noStrike" cap="none" spc="0" normalizeH="0" baseline="27272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latin typeface="NanumGothic" panose="020D0604000000000000" pitchFamily="34" charset="-127"/>
              <a:ea typeface="NanumGothic" panose="020D0604000000000000" pitchFamily="34" charset="-127"/>
              <a:sym typeface="Source Sans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13A8FE-110A-FBB8-D22A-28ED0339B071}"/>
              </a:ext>
            </a:extLst>
          </p:cNvPr>
          <p:cNvSpPr txBox="1"/>
          <p:nvPr/>
        </p:nvSpPr>
        <p:spPr>
          <a:xfrm>
            <a:off x="836008" y="2412952"/>
            <a:ext cx="19227003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50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85800" marR="0" indent="-6858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시가 약 </a:t>
            </a:r>
            <a:r>
              <a:rPr lang="en-US" altLang="ko-KR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lang="ko-KR" altLang="en-US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억원어치 고품질 </a:t>
            </a:r>
            <a:r>
              <a:rPr lang="ko-KR" altLang="en-US" sz="500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데이타</a:t>
            </a:r>
            <a:r>
              <a:rPr lang="ko-KR" altLang="en-US" sz="5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보유</a:t>
            </a:r>
            <a:endParaRPr lang="en-US" altLang="ko-KR" sz="50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6158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8" y="767894"/>
            <a:ext cx="20701001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독보적인 디지털화 기술로 지속적 컨텐츠 제공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13A8FE-110A-FBB8-D22A-28ED0339B071}"/>
              </a:ext>
            </a:extLst>
          </p:cNvPr>
          <p:cNvSpPr txBox="1"/>
          <p:nvPr/>
        </p:nvSpPr>
        <p:spPr>
          <a:xfrm>
            <a:off x="1000131" y="10999743"/>
            <a:ext cx="1922700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marR="0" indent="-6858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600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위디버스</a:t>
            </a:r>
            <a:r>
              <a:rPr lang="ko-KR" altLang="en-US" sz="6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내 다양한 디지털화 컨텐츠 제작 용이</a:t>
            </a:r>
            <a:endParaRPr lang="en-US" altLang="ko-KR" sz="60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22E65BA-41FD-5155-D02B-DCD4ABC7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2" y="3514969"/>
            <a:ext cx="12164146" cy="65199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6AC3E4-BC48-6B67-00B8-CA935DE5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246" y="3514968"/>
            <a:ext cx="11473955" cy="65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143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am McIntyre">
            <a:extLst>
              <a:ext uri="{FF2B5EF4-FFF2-40B4-BE49-F238E27FC236}">
                <a16:creationId xmlns:a16="http://schemas.microsoft.com/office/drawing/2014/main" id="{2F77D0B3-E350-703D-DDC1-DC710617A36B}"/>
              </a:ext>
            </a:extLst>
          </p:cNvPr>
          <p:cNvSpPr txBox="1"/>
          <p:nvPr/>
        </p:nvSpPr>
        <p:spPr>
          <a:xfrm>
            <a:off x="634999" y="767894"/>
            <a:ext cx="17808276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>
              <a:defRPr sz="3200" baseline="0">
                <a:solidFill>
                  <a:srgbClr val="234090"/>
                </a:solidFill>
              </a:defRPr>
            </a:lvl1pPr>
          </a:lstStyle>
          <a:p>
            <a:pPr>
              <a:defRPr>
                <a:solidFill>
                  <a:srgbClr val="1C1C1C"/>
                </a:solidFill>
              </a:defRPr>
            </a:pP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 </a:t>
            </a:r>
            <a:r>
              <a:rPr lang="ko-KR" altLang="en-US" sz="5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위딧의</a:t>
            </a:r>
            <a:r>
              <a:rPr lang="ko-KR" altLang="en-US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경쟁력 </a:t>
            </a:r>
            <a:r>
              <a:rPr lang="en-US" altLang="ko-KR" sz="5400" dirty="0">
                <a:solidFill>
                  <a:schemeClr val="accent6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메타버스 환경 디지털화 참여</a:t>
            </a:r>
            <a:endParaRPr sz="5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90B44E2-DD81-AF0D-C76B-3A12F8CAD217}"/>
              </a:ext>
            </a:extLst>
          </p:cNvPr>
          <p:cNvCxnSpPr/>
          <p:nvPr/>
        </p:nvCxnSpPr>
        <p:spPr>
          <a:xfrm>
            <a:off x="635000" y="2016369"/>
            <a:ext cx="2290493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C40482-6876-14EF-B608-B561D758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24" y="6886104"/>
            <a:ext cx="4905132" cy="15908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18CF27-7571-DBC6-97BD-E1E7605A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496" y="2397860"/>
            <a:ext cx="20153007" cy="1052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8297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Unix Light Col1">
      <a:dk1>
        <a:srgbClr val="234090"/>
      </a:dk1>
      <a:lt1>
        <a:srgbClr val="FFFFFF"/>
      </a:lt1>
      <a:dk2>
        <a:srgbClr val="9D9D9D"/>
      </a:dk2>
      <a:lt2>
        <a:srgbClr val="3CAEE4"/>
      </a:lt2>
      <a:accent1>
        <a:srgbClr val="234090"/>
      </a:accent1>
      <a:accent2>
        <a:srgbClr val="6ABAEE"/>
      </a:accent2>
      <a:accent3>
        <a:srgbClr val="A3C9F8"/>
      </a:accent3>
      <a:accent4>
        <a:srgbClr val="A119B8"/>
      </a:accent4>
      <a:accent5>
        <a:srgbClr val="F5F5F5"/>
      </a:accent5>
      <a:accent6>
        <a:srgbClr val="000000"/>
      </a:accent6>
      <a:hlink>
        <a:srgbClr val="000000"/>
      </a:hlink>
      <a:folHlink>
        <a:srgbClr val="234090"/>
      </a:folHlink>
    </a:clrScheme>
    <a:fontScheme name="White">
      <a:majorFont>
        <a:latin typeface="Source Sans Pro"/>
        <a:ea typeface="Source Sans Pro"/>
        <a:cs typeface="Source Sans Pro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3409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ADF58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1" i="0" u="none" strike="noStrike" cap="none" spc="0" normalizeH="0" baseline="27272">
            <a:ln>
              <a:noFill/>
            </a:ln>
            <a:solidFill>
              <a:srgbClr val="1C1C1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Sans Pro"/>
        <a:ea typeface="Source Sans Pro"/>
        <a:cs typeface="Source Sans Pro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3409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ADF58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1" i="0" u="none" strike="noStrike" cap="none" spc="0" normalizeH="0" baseline="27272">
            <a:ln>
              <a:noFill/>
            </a:ln>
            <a:solidFill>
              <a:srgbClr val="1C1C1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5805</TotalTime>
  <Words>190</Words>
  <Application>Microsoft Office PowerPoint</Application>
  <PresentationFormat>Custom</PresentationFormat>
  <Paragraphs>28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G마켓 산스 Bold</vt:lpstr>
      <vt:lpstr>G마켓 산스 Medium</vt:lpstr>
      <vt:lpstr>Helvetica Neue</vt:lpstr>
      <vt:lpstr>Helvetica Neue Light</vt:lpstr>
      <vt:lpstr>Helvetica Neue Medium</vt:lpstr>
      <vt:lpstr>NanumGothic</vt:lpstr>
      <vt:lpstr>Arial</vt:lpstr>
      <vt:lpstr>Source Sans Pro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USER</dc:creator>
  <cp:lastModifiedBy>Madison You</cp:lastModifiedBy>
  <cp:revision>110</cp:revision>
  <dcterms:modified xsi:type="dcterms:W3CDTF">2023-09-19T01:19:46Z</dcterms:modified>
</cp:coreProperties>
</file>